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4"/>
    <p:sldMasterId id="2147484210" r:id="rId5"/>
  </p:sldMasterIdLst>
  <p:notesMasterIdLst>
    <p:notesMasterId r:id="rId7"/>
  </p:notesMasterIdLst>
  <p:handoutMasterIdLst>
    <p:handoutMasterId r:id="rId8"/>
  </p:handoutMasterIdLst>
  <p:sldIdLst>
    <p:sldId id="559" r:id="rId6"/>
  </p:sldIdLst>
  <p:sldSz cx="12192000" cy="6858000"/>
  <p:notesSz cx="6858000" cy="9144000"/>
  <p:defaultTextStyle>
    <a:defPPr>
      <a:defRPr lang="en-US"/>
    </a:defPPr>
    <a:lvl1pPr marL="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CSI" id="{705054ED-DB56-FA4C-BB16-D35BDEFFF4C1}">
          <p14:sldIdLst>
            <p14:sldId id="55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33D"/>
    <a:srgbClr val="2C6A73"/>
    <a:srgbClr val="B8DDE5"/>
    <a:srgbClr val="4B99B5"/>
    <a:srgbClr val="00A4B4"/>
    <a:srgbClr val="004450"/>
    <a:srgbClr val="006B7B"/>
    <a:srgbClr val="ED3832"/>
    <a:srgbClr val="0044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58"/>
    <p:restoredTop sz="93239"/>
  </p:normalViewPr>
  <p:slideViewPr>
    <p:cSldViewPr snapToGrid="0" snapToObjects="1">
      <p:cViewPr varScale="1">
        <p:scale>
          <a:sx n="105" d="100"/>
          <a:sy n="105" d="100"/>
        </p:scale>
        <p:origin x="2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5" d="100"/>
        <a:sy n="45" d="100"/>
      </p:scale>
      <p:origin x="0" y="0"/>
    </p:cViewPr>
  </p:sorterViewPr>
  <p:notesViewPr>
    <p:cSldViewPr snapToGrid="0" snapToObjects="1" showGuides="1">
      <p:cViewPr varScale="1">
        <p:scale>
          <a:sx n="132" d="100"/>
          <a:sy n="132" d="100"/>
        </p:scale>
        <p:origin x="5344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0EBAF-D955-C443-AB02-2BCBC7797572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1DC8B-0A09-DC4E-ABCE-FAAA12F03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74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A641A-FC50-3840-A830-42D90553FE8C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96355-3DDC-9949-861F-AD0908BFC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7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269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3075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235873" y="6418877"/>
            <a:ext cx="513735" cy="22716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Lexend Medium" pitchFamily="2" charset="77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-4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>
            <a:extLst>
              <a:ext uri="{FF2B5EF4-FFF2-40B4-BE49-F238E27FC236}">
                <a16:creationId xmlns="" xmlns:a16="http://schemas.microsoft.com/office/drawing/2014/main" id="{E8621744-4530-CE0B-B9F3-1CDD54C9D3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4068998"/>
            <a:ext cx="6897687" cy="1217378"/>
          </a:xfrm>
        </p:spPr>
        <p:txBody>
          <a:bodyPr/>
          <a:lstStyle>
            <a:lvl1pPr>
              <a:defRPr sz="4400" b="1" i="0">
                <a:solidFill>
                  <a:srgbClr val="004450"/>
                </a:solidFill>
                <a:latin typeface="Lexend SemiBold" pitchFamily="2" charset="77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8" name="Title 4">
            <a:extLst>
              <a:ext uri="{FF2B5EF4-FFF2-40B4-BE49-F238E27FC236}">
                <a16:creationId xmlns="" xmlns:a16="http://schemas.microsoft.com/office/drawing/2014/main" id="{FC2568BD-91D2-EB05-9550-66B39D8B90B5}"/>
              </a:ext>
            </a:extLst>
          </p:cNvPr>
          <p:cNvSpPr txBox="1">
            <a:spLocks/>
          </p:cNvSpPr>
          <p:nvPr userDrawn="1"/>
        </p:nvSpPr>
        <p:spPr>
          <a:xfrm>
            <a:off x="731838" y="5472953"/>
            <a:ext cx="3920844" cy="476997"/>
          </a:xfrm>
          <a:prstGeom prst="rect">
            <a:avLst/>
          </a:prstGeom>
          <a:effectLst/>
        </p:spPr>
        <p:txBody>
          <a:bodyPr vert="horz" lIns="0" tIns="0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i="0" spc="0" dirty="0">
                <a:solidFill>
                  <a:srgbClr val="004450"/>
                </a:solidFill>
                <a:latin typeface="Lexend Medium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Click to edit master title style</a:t>
            </a:r>
          </a:p>
        </p:txBody>
      </p:sp>
      <p:sp>
        <p:nvSpPr>
          <p:cNvPr id="2" name="Title 4">
            <a:extLst>
              <a:ext uri="{FF2B5EF4-FFF2-40B4-BE49-F238E27FC236}">
                <a16:creationId xmlns="" xmlns:a16="http://schemas.microsoft.com/office/drawing/2014/main" id="{9F6A762A-DDC7-9A4E-13D3-DE90D197355E}"/>
              </a:ext>
            </a:extLst>
          </p:cNvPr>
          <p:cNvSpPr txBox="1">
            <a:spLocks/>
          </p:cNvSpPr>
          <p:nvPr userDrawn="1"/>
        </p:nvSpPr>
        <p:spPr>
          <a:xfrm>
            <a:off x="731838" y="510754"/>
            <a:ext cx="9061110" cy="262521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1000" b="0" i="0" spc="300" dirty="0">
                <a:solidFill>
                  <a:srgbClr val="004450"/>
                </a:solidFill>
                <a:effectLst/>
                <a:latin typeface="Lexend Medium" pitchFamily="2" charset="77"/>
              </a:rPr>
              <a:t>BEAUMONT RCSI CANCER CENTRE</a:t>
            </a:r>
            <a:endParaRPr lang="en-US" sz="1000" b="0" i="0" spc="300" dirty="0">
              <a:solidFill>
                <a:srgbClr val="004450"/>
              </a:solidFill>
              <a:latin typeface="Montserrat Light" pitchFamily="2" charset="77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98E6CA23-0587-04B0-681D-D950B0AEB84D}"/>
              </a:ext>
            </a:extLst>
          </p:cNvPr>
          <p:cNvSpPr txBox="1">
            <a:spLocks/>
          </p:cNvSpPr>
          <p:nvPr userDrawn="1"/>
        </p:nvSpPr>
        <p:spPr>
          <a:xfrm>
            <a:off x="731838" y="6315363"/>
            <a:ext cx="9086889" cy="358021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00"/>
              </a:lnSpc>
            </a:pPr>
            <a:r>
              <a:rPr lang="en-US" sz="850" b="0" i="0" spc="300" dirty="0">
                <a:solidFill>
                  <a:srgbClr val="B8DDE5"/>
                </a:solidFill>
                <a:latin typeface="Lexend Medium" pitchFamily="2" charset="77"/>
              </a:rPr>
              <a:t>Presenter Name</a:t>
            </a:r>
          </a:p>
          <a:p>
            <a:pPr>
              <a:lnSpc>
                <a:spcPts val="1200"/>
              </a:lnSpc>
            </a:pPr>
            <a:r>
              <a:rPr lang="en-US" sz="850" b="0" i="0" spc="300" dirty="0">
                <a:solidFill>
                  <a:srgbClr val="B8DDE5"/>
                </a:solidFill>
                <a:latin typeface="Montserrat Light" pitchFamily="2" charset="77"/>
              </a:rPr>
              <a:t>Title, Department</a:t>
            </a:r>
          </a:p>
        </p:txBody>
      </p:sp>
      <p:sp>
        <p:nvSpPr>
          <p:cNvPr id="9" name="Title 4">
            <a:extLst>
              <a:ext uri="{FF2B5EF4-FFF2-40B4-BE49-F238E27FC236}">
                <a16:creationId xmlns="" xmlns:a16="http://schemas.microsoft.com/office/drawing/2014/main" id="{8D02C524-FFEB-B63F-1609-C4FBF77A7779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2249905" y="3811720"/>
            <a:ext cx="5305012" cy="254842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900" b="0" i="0" spc="300" dirty="0">
                <a:solidFill>
                  <a:srgbClr val="B8DDE5"/>
                </a:solidFill>
                <a:effectLst/>
                <a:latin typeface="Lexend Medium" pitchFamily="2" charset="77"/>
              </a:rPr>
              <a:t>BEAUMONT RCSI CANCER CENTRE</a:t>
            </a:r>
            <a:endParaRPr lang="en-US" sz="900" b="0" i="0" spc="300" dirty="0">
              <a:solidFill>
                <a:srgbClr val="B8DDE5"/>
              </a:solidFill>
              <a:latin typeface="Montserrat Light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42B6F3ED-6C86-4A10-8398-BE4876E260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43424" y="6080848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8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" name="Title 4">
            <a:extLst>
              <a:ext uri="{FF2B5EF4-FFF2-40B4-BE49-F238E27FC236}">
                <a16:creationId xmlns="" xmlns:a16="http://schemas.microsoft.com/office/drawing/2014/main" id="{E7F5F5DC-4AA6-69D8-0BB2-B25048B61377}"/>
              </a:ext>
            </a:extLst>
          </p:cNvPr>
          <p:cNvSpPr txBox="1">
            <a:spLocks/>
          </p:cNvSpPr>
          <p:nvPr userDrawn="1"/>
        </p:nvSpPr>
        <p:spPr>
          <a:xfrm>
            <a:off x="731838" y="510754"/>
            <a:ext cx="9061110" cy="262521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1000" b="0" i="0" spc="300" dirty="0">
                <a:solidFill>
                  <a:srgbClr val="004450"/>
                </a:solidFill>
                <a:effectLst/>
                <a:latin typeface="Lexend Medium" pitchFamily="2" charset="77"/>
              </a:rPr>
              <a:t>BEAUMONT RCSI CANCER CENTRE</a:t>
            </a:r>
            <a:endParaRPr lang="en-US" sz="1000" b="0" i="0" spc="300" dirty="0">
              <a:solidFill>
                <a:srgbClr val="004450"/>
              </a:solidFill>
              <a:latin typeface="Montserrat Light" pitchFamily="2" charset="77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62488419-C029-52B6-C97B-AD2A309C440C}"/>
              </a:ext>
            </a:extLst>
          </p:cNvPr>
          <p:cNvSpPr txBox="1">
            <a:spLocks/>
          </p:cNvSpPr>
          <p:nvPr userDrawn="1"/>
        </p:nvSpPr>
        <p:spPr>
          <a:xfrm>
            <a:off x="731838" y="6315363"/>
            <a:ext cx="9086889" cy="358021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00"/>
              </a:lnSpc>
            </a:pPr>
            <a:r>
              <a:rPr lang="en-US" sz="850" b="0" i="0" spc="300" dirty="0">
                <a:solidFill>
                  <a:srgbClr val="B8DDE5"/>
                </a:solidFill>
                <a:latin typeface="Lexend Medium" pitchFamily="2" charset="77"/>
              </a:rPr>
              <a:t>Presenter Name</a:t>
            </a:r>
          </a:p>
          <a:p>
            <a:pPr>
              <a:lnSpc>
                <a:spcPts val="1200"/>
              </a:lnSpc>
            </a:pPr>
            <a:r>
              <a:rPr lang="en-US" sz="850" b="0" i="0" spc="300" dirty="0">
                <a:solidFill>
                  <a:srgbClr val="B8DDE5"/>
                </a:solidFill>
                <a:latin typeface="Montserrat Light" pitchFamily="2" charset="77"/>
              </a:rPr>
              <a:t>Title, Department</a:t>
            </a:r>
          </a:p>
        </p:txBody>
      </p:sp>
      <p:sp>
        <p:nvSpPr>
          <p:cNvPr id="6" name="Title 4">
            <a:extLst>
              <a:ext uri="{FF2B5EF4-FFF2-40B4-BE49-F238E27FC236}">
                <a16:creationId xmlns="" xmlns:a16="http://schemas.microsoft.com/office/drawing/2014/main" id="{817A1337-5714-A338-B936-3CA53ACB061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2249905" y="3811720"/>
            <a:ext cx="5305012" cy="254842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900" b="0" i="0" spc="300" dirty="0">
                <a:solidFill>
                  <a:srgbClr val="B8DDE5"/>
                </a:solidFill>
                <a:effectLst/>
                <a:latin typeface="Lexend Medium" pitchFamily="2" charset="77"/>
              </a:rPr>
              <a:t>BEAUMONT RCSI CANCER CENTRE</a:t>
            </a:r>
            <a:endParaRPr lang="en-US" sz="900" b="0" i="0" spc="300" dirty="0">
              <a:solidFill>
                <a:srgbClr val="B8DDE5"/>
              </a:solidFill>
              <a:latin typeface="Montserrat Light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9DFD89F-E227-EA9A-DC03-357343B659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43424" y="6080848"/>
            <a:ext cx="648000" cy="64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1181100"/>
            <a:ext cx="4724856" cy="1897272"/>
          </a:xfrm>
        </p:spPr>
        <p:txBody>
          <a:bodyPr/>
          <a:lstStyle>
            <a:lvl1pPr>
              <a:defRPr b="1" i="0">
                <a:solidFill>
                  <a:srgbClr val="004450"/>
                </a:solidFill>
                <a:latin typeface="Lexend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2" y="2482508"/>
            <a:ext cx="3546408" cy="1602796"/>
          </a:xfrm>
        </p:spPr>
        <p:txBody>
          <a:bodyPr/>
          <a:lstStyle>
            <a:lvl1pPr>
              <a:defRPr sz="3600" b="1" i="0">
                <a:solidFill>
                  <a:srgbClr val="004450"/>
                </a:solidFill>
                <a:latin typeface="Lexend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3" y="1181100"/>
            <a:ext cx="4229100" cy="1436643"/>
          </a:xfrm>
        </p:spPr>
        <p:txBody>
          <a:bodyPr/>
          <a:lstStyle>
            <a:lvl1pPr>
              <a:defRPr sz="3600" b="1" i="0">
                <a:solidFill>
                  <a:srgbClr val="004450"/>
                </a:solidFill>
                <a:latin typeface="Lexend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6" y="1181100"/>
            <a:ext cx="4229100" cy="1476067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3429000"/>
            <a:ext cx="12192000" cy="262986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9860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31838" y="2538332"/>
            <a:ext cx="10764837" cy="351956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6" y="1181100"/>
            <a:ext cx="4046467" cy="833437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312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739844" y="1181099"/>
            <a:ext cx="3860292" cy="1083799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="" xmlns:a16="http://schemas.microsoft.com/office/drawing/2014/main" id="{365DF0AF-B560-01C4-C345-8FBB14F11B3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838" y="2510127"/>
            <a:ext cx="3780000" cy="28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="" xmlns:a16="http://schemas.microsoft.com/office/drawing/2014/main" id="{FDB5A3D0-5275-3C54-3D9E-394CB8F7125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69029" y="2510182"/>
            <a:ext cx="3780000" cy="28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="" xmlns:a16="http://schemas.microsoft.com/office/drawing/2014/main" id="{38F2438E-8720-A12F-2985-40CEF6A508F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390782" y="2510127"/>
            <a:ext cx="3780000" cy="28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618669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37707" y="1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837707" y="2289977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37707" y="4573989"/>
            <a:ext cx="3598627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739846" y="2480751"/>
            <a:ext cx="3863151" cy="1621619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6645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85413" y="1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473601" y="2289977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85413" y="4573989"/>
            <a:ext cx="3113599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739850" y="2480756"/>
            <a:ext cx="4229100" cy="1621619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="" xmlns:a16="http://schemas.microsoft.com/office/drawing/2014/main" id="{B603797D-C0B7-E31A-25D1-6C3111E1B8E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Title 4">
            <a:extLst>
              <a:ext uri="{FF2B5EF4-FFF2-40B4-BE49-F238E27FC236}">
                <a16:creationId xmlns="" xmlns:a16="http://schemas.microsoft.com/office/drawing/2014/main" id="{0A6E38F8-F71B-33AA-7CAC-99B8486628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846" y="1181100"/>
            <a:ext cx="4229100" cy="1436643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F536EDC-A73D-052F-E19F-AE43A89990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1940" y="6057195"/>
            <a:ext cx="476365" cy="68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81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6" y="1181100"/>
            <a:ext cx="4229100" cy="1436643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109448" y="1194546"/>
            <a:ext cx="5400000" cy="254569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3628569" y="3878827"/>
            <a:ext cx="3240000" cy="217907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662482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1839" y="2318260"/>
            <a:ext cx="5364162" cy="1857123"/>
          </a:xfrm>
        </p:spPr>
        <p:txBody>
          <a:bodyPr/>
          <a:lstStyle>
            <a:lvl1pPr>
              <a:defRPr b="1" i="0">
                <a:solidFill>
                  <a:srgbClr val="004450"/>
                </a:solidFill>
                <a:latin typeface="Lexend SemiBold" pitchFamily="2" charset="77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0207597" y="0"/>
            <a:ext cx="1980000" cy="31060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8155959" y="0"/>
            <a:ext cx="1980000" cy="5696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6104322" y="0"/>
            <a:ext cx="1980000" cy="496388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283258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2463502"/>
            <a:ext cx="5364162" cy="1621619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A843BD5-92E3-6337-9286-2D19F0D6A9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1940" y="6057195"/>
            <a:ext cx="476365" cy="68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75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5206448" y="1181100"/>
            <a:ext cx="6414052" cy="2247900"/>
          </a:xfrm>
        </p:spPr>
        <p:txBody>
          <a:bodyPr/>
          <a:lstStyle>
            <a:lvl1pPr>
              <a:defRPr sz="54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8601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579951" y="0"/>
            <a:ext cx="7612049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1181100"/>
            <a:ext cx="7549114" cy="2247900"/>
          </a:xfrm>
        </p:spPr>
        <p:txBody>
          <a:bodyPr/>
          <a:lstStyle>
            <a:lvl1pPr>
              <a:defRPr sz="54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12352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899" y="1181100"/>
            <a:ext cx="10325101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899" y="4843463"/>
            <a:ext cx="6748463" cy="1120952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1806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899" y="2704366"/>
            <a:ext cx="10325101" cy="3245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899" y="1181101"/>
            <a:ext cx="9485314" cy="719138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66609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731838" y="620711"/>
            <a:ext cx="10764837" cy="543718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611979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2462325" y="2931304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744277" y="1181100"/>
            <a:ext cx="5298558" cy="1436643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928896" y="2931304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7374201" y="2931304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819506" y="2931304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="" xmlns:a16="http://schemas.microsoft.com/office/drawing/2014/main" id="{9AC00C4C-6D6A-C780-6EA4-E96EA08139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930" y="2920671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2463520"/>
            <a:ext cx="5364162" cy="1857123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pic>
        <p:nvPicPr>
          <p:cNvPr id="3" name="Picture 2" descr="A person talking to a person in a hospital bed&#10;&#10;Description automatically generated">
            <a:extLst>
              <a:ext uri="{FF2B5EF4-FFF2-40B4-BE49-F238E27FC236}">
                <a16:creationId xmlns="" xmlns:a16="http://schemas.microsoft.com/office/drawing/2014/main" id="{7E07E31E-A7E3-02E9-C1BB-3F919E062E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58" y="1831047"/>
            <a:ext cx="3046872" cy="2569085"/>
          </a:xfrm>
          <a:prstGeom prst="rect">
            <a:avLst/>
          </a:prstGeom>
        </p:spPr>
      </p:pic>
      <p:pic>
        <p:nvPicPr>
          <p:cNvPr id="12" name="Picture 11" descr="A group of women wearing white coats and gloves&#10;&#10;Description automatically generated">
            <a:extLst>
              <a:ext uri="{FF2B5EF4-FFF2-40B4-BE49-F238E27FC236}">
                <a16:creationId xmlns="" xmlns:a16="http://schemas.microsoft.com/office/drawing/2014/main" id="{FDF5FE0D-16A4-A443-9571-218DD1CFA1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58" y="103834"/>
            <a:ext cx="3046872" cy="1985413"/>
          </a:xfrm>
          <a:prstGeom prst="rect">
            <a:avLst/>
          </a:prstGeom>
        </p:spPr>
      </p:pic>
      <p:pic>
        <p:nvPicPr>
          <p:cNvPr id="14" name="Picture 13" descr="A person and person looking at a computer&#10;&#10;Description automatically generated">
            <a:extLst>
              <a:ext uri="{FF2B5EF4-FFF2-40B4-BE49-F238E27FC236}">
                <a16:creationId xmlns="" xmlns:a16="http://schemas.microsoft.com/office/drawing/2014/main" id="{A23CC352-E54F-C44B-52A4-1C18E40E49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58" y="4479622"/>
            <a:ext cx="3411816" cy="227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923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4653725"/>
            <a:ext cx="5198315" cy="1296225"/>
          </a:xfrm>
        </p:spPr>
        <p:txBody>
          <a:bodyPr/>
          <a:lstStyle>
            <a:lvl1pPr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Lexend SemiBold" pitchFamily="2" charset="77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="" xmlns:a16="http://schemas.microsoft.com/office/drawing/2014/main" id="{E51AE983-AE16-B6F5-373D-E5804F6BA7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41074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="" xmlns:a16="http://schemas.microsoft.com/office/drawing/2014/main" id="{D3A38738-728D-672E-3E6A-F6FF9FE3841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008602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="" xmlns:a16="http://schemas.microsoft.com/office/drawing/2014/main" id="{BCAE0E6C-850A-3E02-FC54-25815DE65C5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266892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="" xmlns:a16="http://schemas.microsoft.com/office/drawing/2014/main" id="{E0CF9732-B58C-064C-F459-5BB7B4EA772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534419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="" xmlns:a16="http://schemas.microsoft.com/office/drawing/2014/main" id="{278AEAE1-6292-DD86-0D72-339A33DA3CD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797328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610886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31839" y="620713"/>
            <a:ext cx="7132002" cy="543718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167074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491288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>
            <a:extLst>
              <a:ext uri="{FF2B5EF4-FFF2-40B4-BE49-F238E27FC236}">
                <a16:creationId xmlns="" xmlns:a16="http://schemas.microsoft.com/office/drawing/2014/main" id="{5ED652C5-05C6-697E-6CDD-BD4E306C2D68}"/>
              </a:ext>
            </a:extLst>
          </p:cNvPr>
          <p:cNvSpPr txBox="1">
            <a:spLocks/>
          </p:cNvSpPr>
          <p:nvPr userDrawn="1"/>
        </p:nvSpPr>
        <p:spPr>
          <a:xfrm>
            <a:off x="643467" y="358192"/>
            <a:ext cx="9061110" cy="262521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00" b="0" i="0" spc="300" dirty="0">
                <a:solidFill>
                  <a:schemeClr val="bg1">
                    <a:lumMod val="85000"/>
                  </a:schemeClr>
                </a:solidFill>
                <a:latin typeface="Montserrat Light" pitchFamily="2" charset="77"/>
              </a:rPr>
              <a:t>Click to edit master title style</a:t>
            </a:r>
          </a:p>
        </p:txBody>
      </p:sp>
      <p:sp>
        <p:nvSpPr>
          <p:cNvPr id="9" name="Title 4">
            <a:extLst>
              <a:ext uri="{FF2B5EF4-FFF2-40B4-BE49-F238E27FC236}">
                <a16:creationId xmlns="" xmlns:a16="http://schemas.microsoft.com/office/drawing/2014/main" id="{EE7D15A7-CA66-7D9C-1F35-32CDD5843910}"/>
              </a:ext>
            </a:extLst>
          </p:cNvPr>
          <p:cNvSpPr txBox="1">
            <a:spLocks/>
          </p:cNvSpPr>
          <p:nvPr userDrawn="1"/>
        </p:nvSpPr>
        <p:spPr>
          <a:xfrm>
            <a:off x="649356" y="6253370"/>
            <a:ext cx="9086889" cy="358021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00"/>
              </a:lnSpc>
            </a:pPr>
            <a:r>
              <a:rPr lang="en-US" sz="900" b="0" i="0" spc="300" dirty="0">
                <a:solidFill>
                  <a:schemeClr val="bg1">
                    <a:lumMod val="85000"/>
                  </a:schemeClr>
                </a:solidFill>
                <a:latin typeface="Lexend Medium" pitchFamily="2" charset="77"/>
              </a:rPr>
              <a:t>Presenter Name</a:t>
            </a:r>
          </a:p>
          <a:p>
            <a:pPr>
              <a:lnSpc>
                <a:spcPts val="1200"/>
              </a:lnSpc>
            </a:pPr>
            <a:r>
              <a:rPr lang="en-US" sz="900" b="0" i="0" spc="300" dirty="0">
                <a:solidFill>
                  <a:schemeClr val="bg1">
                    <a:lumMod val="85000"/>
                  </a:schemeClr>
                </a:solidFill>
                <a:latin typeface="Montserrat Light" pitchFamily="2" charset="77"/>
              </a:rPr>
              <a:t>Title, Department, RCSI</a:t>
            </a:r>
          </a:p>
        </p:txBody>
      </p:sp>
      <p:sp>
        <p:nvSpPr>
          <p:cNvPr id="10" name="Title 4">
            <a:extLst>
              <a:ext uri="{FF2B5EF4-FFF2-40B4-BE49-F238E27FC236}">
                <a16:creationId xmlns="" xmlns:a16="http://schemas.microsoft.com/office/drawing/2014/main" id="{5D6BA6A5-F4C2-4D70-F2F0-F445F79A7597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2278484" y="3883161"/>
            <a:ext cx="5305012" cy="254842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00"/>
              </a:lnSpc>
            </a:pPr>
            <a:r>
              <a:rPr lang="en-IE" sz="900" b="0" i="0" kern="1200" spc="300" baseline="0" dirty="0">
                <a:solidFill>
                  <a:schemeClr val="bg1">
                    <a:lumMod val="85000"/>
                  </a:schemeClr>
                </a:solidFill>
                <a:effectLst/>
                <a:latin typeface="Montserrat Light" pitchFamily="2" charset="77"/>
                <a:ea typeface="+mj-ea"/>
                <a:cs typeface="+mj-cs"/>
              </a:rPr>
              <a:t>RCSI, University of Medicine and Health Sciences</a:t>
            </a:r>
            <a:endParaRPr lang="en-US" sz="900" b="0" i="0" spc="300" dirty="0">
              <a:solidFill>
                <a:schemeClr val="bg1">
                  <a:lumMod val="85000"/>
                </a:schemeClr>
              </a:solidFill>
              <a:latin typeface="Montserrat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897179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086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1181100"/>
            <a:ext cx="4229100" cy="1309154"/>
          </a:xfrm>
        </p:spPr>
        <p:txBody>
          <a:bodyPr/>
          <a:lstStyle>
            <a:lvl1pPr>
              <a:defRPr sz="3600" b="1" i="0">
                <a:solidFill>
                  <a:srgbClr val="004450"/>
                </a:solidFill>
                <a:latin typeface="Lexend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12AA388-7B7F-6A8F-7326-E1C3580402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1940" y="6057195"/>
            <a:ext cx="476365" cy="68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185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699328" y="628210"/>
            <a:ext cx="4793343" cy="542969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1181100"/>
            <a:ext cx="4229100" cy="1688577"/>
          </a:xfrm>
        </p:spPr>
        <p:txBody>
          <a:bodyPr/>
          <a:lstStyle>
            <a:lvl1pPr>
              <a:defRPr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739056" y="2013204"/>
            <a:ext cx="2520000" cy="252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7097213" y="2013204"/>
            <a:ext cx="2520000" cy="252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4328127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235873" y="6418877"/>
            <a:ext cx="513735" cy="22716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Lexend Medium" pitchFamily="2" charset="77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1177870"/>
            <a:ext cx="4212121" cy="1044825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2358570"/>
            <a:ext cx="12192000" cy="449942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571A82F-1289-3AF6-675E-8E0EBD6AFA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1940" y="6057195"/>
            <a:ext cx="476365" cy="68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505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31838" y="1181100"/>
            <a:ext cx="3235728" cy="668966"/>
          </a:xfrm>
        </p:spPr>
        <p:txBody>
          <a:bodyPr/>
          <a:lstStyle>
            <a:lvl1pPr>
              <a:defRPr sz="3600" b="1" i="0">
                <a:solidFill>
                  <a:srgbClr val="004450"/>
                </a:solidFill>
                <a:latin typeface="Lexend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2587" y="2058957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="" xmlns:a16="http://schemas.microsoft.com/office/drawing/2014/main" id="{A13FD03E-AAEB-499E-E4B1-396F1A84CCB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049600" y="2058957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3" name="Picture Placeholder 4">
            <a:extLst>
              <a:ext uri="{FF2B5EF4-FFF2-40B4-BE49-F238E27FC236}">
                <a16:creationId xmlns="" xmlns:a16="http://schemas.microsoft.com/office/drawing/2014/main" id="{3A1F5504-9A0C-7F07-F732-2F2A6947517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80621" y="2058957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="" xmlns:a16="http://schemas.microsoft.com/office/drawing/2014/main" id="{D4B83CAF-E71E-E445-1B8D-046FDFD9191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111644" y="2053170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="" xmlns:a16="http://schemas.microsoft.com/office/drawing/2014/main" id="{A3168DCA-5380-9404-3EB4-A286349E58E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54240" y="2053170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="" xmlns:a16="http://schemas.microsoft.com/office/drawing/2014/main" id="{470BE46A-E42B-A543-F2D5-94FF9E78BD6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193038" y="2053170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="" xmlns:a16="http://schemas.microsoft.com/office/drawing/2014/main" id="{0DBFE143-672C-ECA4-53E8-B34E5FDB2A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4078876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="" xmlns:a16="http://schemas.microsoft.com/office/drawing/2014/main" id="{E34E9623-E4BA-BB66-147C-8E917F69C4A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047013" y="4078876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9" name="Picture Placeholder 4">
            <a:extLst>
              <a:ext uri="{FF2B5EF4-FFF2-40B4-BE49-F238E27FC236}">
                <a16:creationId xmlns="" xmlns:a16="http://schemas.microsoft.com/office/drawing/2014/main" id="{5264DC22-FFC5-1014-055C-97FD3DE8774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078034" y="4078876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="" xmlns:a16="http://schemas.microsoft.com/office/drawing/2014/main" id="{C80CD197-A81F-620B-C9B7-3252AFD1C7F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109057" y="4073089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="" xmlns:a16="http://schemas.microsoft.com/office/drawing/2014/main" id="{1F978B47-7486-64AE-3202-7630E3DD46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151653" y="4073089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2" name="Picture Placeholder 4">
            <a:extLst>
              <a:ext uri="{FF2B5EF4-FFF2-40B4-BE49-F238E27FC236}">
                <a16:creationId xmlns="" xmlns:a16="http://schemas.microsoft.com/office/drawing/2014/main" id="{8DC4B0E2-0AA7-F5C8-DF74-C33E879AA7A0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0190451" y="4073089"/>
            <a:ext cx="1980000" cy="198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4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31837" y="1181100"/>
            <a:ext cx="3719139" cy="593912"/>
          </a:xfrm>
        </p:spPr>
        <p:txBody>
          <a:bodyPr/>
          <a:lstStyle>
            <a:lvl1pPr>
              <a:defRPr sz="3600" b="1" i="0">
                <a:solidFill>
                  <a:srgbClr val="004450"/>
                </a:solidFill>
                <a:latin typeface="Lexend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="" xmlns:a16="http://schemas.microsoft.com/office/drawing/2014/main" id="{617E4B1A-4DD1-EA2F-EDAF-8EEC780A50E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096" y="2089094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="" xmlns:a16="http://schemas.microsoft.com/office/drawing/2014/main" id="{F823E6D5-D4DF-D077-ABBC-EBF92B86428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037899" y="2089243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="" xmlns:a16="http://schemas.microsoft.com/office/drawing/2014/main" id="{27A56E8E-2F16-A62F-295F-EAD3D4B709C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082715" y="2091873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="" xmlns:a16="http://schemas.microsoft.com/office/drawing/2014/main" id="{54230963-DD91-D501-C0BC-C5C51F9ECBC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119649" y="2089243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="" xmlns:a16="http://schemas.microsoft.com/office/drawing/2014/main" id="{8433F855-36AC-3E65-2155-C871A193DF9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56583" y="2094408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="" xmlns:a16="http://schemas.microsoft.com/office/drawing/2014/main" id="{6A34B589-A6C7-D77B-9295-D87D8C9F2A6B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187386" y="2094408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>
            <a:extLst>
              <a:ext uri="{FF2B5EF4-FFF2-40B4-BE49-F238E27FC236}">
                <a16:creationId xmlns="" xmlns:a16="http://schemas.microsoft.com/office/drawing/2014/main" id="{93FC65DA-32F6-320C-2786-883926D899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250" y="3429000"/>
            <a:ext cx="12172750" cy="263494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270412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74F06F66-4536-200D-0B19-E804E02C9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280" y="1181100"/>
            <a:ext cx="3145796" cy="1150620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</a:t>
            </a:r>
            <a:br>
              <a:rPr lang="en-US" dirty="0"/>
            </a:br>
            <a:r>
              <a:rPr lang="en-US" dirty="0"/>
              <a:t>to edit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="" xmlns:a16="http://schemas.microsoft.com/office/drawing/2014/main" id="{522EBBFA-B415-5FE6-B0D3-D44749E2512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250" y="2458226"/>
            <a:ext cx="3996000" cy="3600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="" xmlns:a16="http://schemas.microsoft.com/office/drawing/2014/main" id="{743C134C-6AC1-849D-B391-7D2BF6C4085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088375" y="2455725"/>
            <a:ext cx="3996000" cy="3600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="" xmlns:a16="http://schemas.microsoft.com/office/drawing/2014/main" id="{99CE8D14-E2F1-C1BF-A634-6F9E5395236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57500" y="2458226"/>
            <a:ext cx="3996000" cy="3600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9000700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="" xmlns:a16="http://schemas.microsoft.com/office/drawing/2014/main" id="{E0188CA1-0C62-402E-2878-4CC3797FD06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16300"/>
            <a:ext cx="6096000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74F06F66-4536-200D-0B19-E804E02C9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279" y="1181100"/>
            <a:ext cx="4819613" cy="1150620"/>
          </a:xfrm>
        </p:spPr>
        <p:txBody>
          <a:bodyPr/>
          <a:lstStyle>
            <a:lvl1pPr>
              <a:defRPr sz="3600" b="1" i="0">
                <a:solidFill>
                  <a:srgbClr val="004450"/>
                </a:solidFill>
                <a:latin typeface="Lexend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="" xmlns:a16="http://schemas.microsoft.com/office/drawing/2014/main" id="{3A0764F0-7997-CEB6-9B80-0F98AC2E78F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416300"/>
            <a:ext cx="6096000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37692804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="" xmlns:a16="http://schemas.microsoft.com/office/drawing/2014/main" id="{48541225-D3A8-2718-805A-A0ACE45742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509288"/>
            <a:ext cx="6096000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74F06F66-4536-200D-0B19-E804E02C9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5475" y="1181100"/>
            <a:ext cx="4663306" cy="1156063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="" xmlns:a16="http://schemas.microsoft.com/office/drawing/2014/main" id="{7F9ACE87-CBC4-6490-E6F8-886DA743FDF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7690"/>
            <a:ext cx="6096000" cy="342849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1388448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="" xmlns:a16="http://schemas.microsoft.com/office/drawing/2014/main" id="{48541225-D3A8-2718-805A-A0ACE45742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1240" y="3515360"/>
            <a:ext cx="6096000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="" xmlns:a16="http://schemas.microsoft.com/office/drawing/2014/main" id="{7F9ACE87-CBC4-6490-E6F8-886DA743FDF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11240" y="-21618"/>
            <a:ext cx="6096000" cy="342849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74F06F66-4536-200D-0B19-E804E02C9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1181100"/>
            <a:ext cx="4801057" cy="1177375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67833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74F06F66-4536-200D-0B19-E804E02C9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078" y="3697505"/>
            <a:ext cx="4940241" cy="1331695"/>
          </a:xfrm>
        </p:spPr>
        <p:txBody>
          <a:bodyPr/>
          <a:lstStyle>
            <a:lvl1pPr>
              <a:defRPr sz="3600" b="1" i="0">
                <a:solidFill>
                  <a:srgbClr val="004450"/>
                </a:solidFill>
                <a:latin typeface="Lexend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="" xmlns:a16="http://schemas.microsoft.com/office/drawing/2014/main" id="{E0188CA1-0C62-402E-2878-4CC3797FD06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="" xmlns:a16="http://schemas.microsoft.com/office/drawing/2014/main" id="{3A0764F0-7997-CEB6-9B80-0F98AC2E78F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345388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Title Slide">
    <p:bg>
      <p:bgPr>
        <a:solidFill>
          <a:srgbClr val="004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="" xmlns:a16="http://schemas.microsoft.com/office/drawing/2014/main" id="{EFCB5EDA-040B-6BE1-420C-FF0A118E6757}"/>
              </a:ext>
            </a:extLst>
          </p:cNvPr>
          <p:cNvSpPr txBox="1">
            <a:spLocks/>
          </p:cNvSpPr>
          <p:nvPr userDrawn="1"/>
        </p:nvSpPr>
        <p:spPr>
          <a:xfrm>
            <a:off x="731838" y="510754"/>
            <a:ext cx="9061110" cy="262521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1000" b="0" i="0" spc="300" dirty="0">
                <a:solidFill>
                  <a:srgbClr val="B8DDE5"/>
                </a:solidFill>
                <a:effectLst/>
                <a:latin typeface="Lexend Medium" pitchFamily="2" charset="77"/>
              </a:rPr>
              <a:t>BEAUMONT RCSI CANCER CENTRE</a:t>
            </a:r>
            <a:endParaRPr lang="en-US" sz="1000" b="0" i="0" spc="300" dirty="0">
              <a:solidFill>
                <a:srgbClr val="B8DDE5"/>
              </a:solidFill>
              <a:latin typeface="Montserrat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354007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Title Slide">
    <p:bg>
      <p:bgPr>
        <a:solidFill>
          <a:srgbClr val="00A4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="" xmlns:a16="http://schemas.microsoft.com/office/drawing/2014/main" id="{EFCB5EDA-040B-6BE1-420C-FF0A118E6757}"/>
              </a:ext>
            </a:extLst>
          </p:cNvPr>
          <p:cNvSpPr txBox="1">
            <a:spLocks/>
          </p:cNvSpPr>
          <p:nvPr userDrawn="1"/>
        </p:nvSpPr>
        <p:spPr>
          <a:xfrm>
            <a:off x="731838" y="510754"/>
            <a:ext cx="9061110" cy="262521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1000" b="0" i="0" spc="300" dirty="0">
                <a:solidFill>
                  <a:srgbClr val="B8DDE5"/>
                </a:solidFill>
                <a:effectLst/>
                <a:latin typeface="Lexend Medium" pitchFamily="2" charset="77"/>
              </a:rPr>
              <a:t>BEAUMONT RCSI CANCER CENTRE</a:t>
            </a:r>
            <a:endParaRPr lang="en-US" sz="1000" b="0" i="0" spc="300" dirty="0">
              <a:solidFill>
                <a:srgbClr val="B8DDE5"/>
              </a:solidFill>
              <a:latin typeface="Montserrat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050941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Title Slide">
    <p:bg>
      <p:bgPr>
        <a:solidFill>
          <a:srgbClr val="006B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="" xmlns:a16="http://schemas.microsoft.com/office/drawing/2014/main" id="{EFCB5EDA-040B-6BE1-420C-FF0A118E6757}"/>
              </a:ext>
            </a:extLst>
          </p:cNvPr>
          <p:cNvSpPr txBox="1">
            <a:spLocks/>
          </p:cNvSpPr>
          <p:nvPr userDrawn="1"/>
        </p:nvSpPr>
        <p:spPr>
          <a:xfrm>
            <a:off x="731838" y="510754"/>
            <a:ext cx="9061110" cy="262521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1000" b="0" i="0" spc="300" dirty="0">
                <a:solidFill>
                  <a:srgbClr val="B8DDE5"/>
                </a:solidFill>
                <a:effectLst/>
                <a:latin typeface="Lexend Medium" pitchFamily="2" charset="77"/>
              </a:rPr>
              <a:t>BEAUMONT RCSI CANCER CENTRE</a:t>
            </a:r>
            <a:endParaRPr lang="en-US" sz="1000" b="0" i="0" spc="300" dirty="0">
              <a:solidFill>
                <a:srgbClr val="B8DDE5"/>
              </a:solidFill>
              <a:latin typeface="Montserrat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60828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1679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1839" y="2318260"/>
            <a:ext cx="5364162" cy="1857123"/>
          </a:xfrm>
        </p:spPr>
        <p:txBody>
          <a:bodyPr/>
          <a:lstStyle>
            <a:lvl1pPr>
              <a:defRPr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0207597" y="0"/>
            <a:ext cx="1980000" cy="31060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8155959" y="0"/>
            <a:ext cx="1980000" cy="5696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6104322" y="0"/>
            <a:ext cx="1980000" cy="496388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4055123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1494610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2463520"/>
            <a:ext cx="5364162" cy="1857123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7649028" y="2318656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71315" y="2318657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9971315" y="0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971314" y="4637315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7649028" y="4637315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5326741" y="2318657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706970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37707" y="1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837707" y="2289977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37707" y="4573989"/>
            <a:ext cx="3598627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739846" y="2480751"/>
            <a:ext cx="3863151" cy="1621619"/>
          </a:xfrm>
        </p:spPr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3889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235873" y="6418877"/>
            <a:ext cx="513735" cy="22716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Lexend Medium" pitchFamily="2" charset="77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-4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>
            <a:extLst>
              <a:ext uri="{FF2B5EF4-FFF2-40B4-BE49-F238E27FC236}">
                <a16:creationId xmlns="" xmlns:a16="http://schemas.microsoft.com/office/drawing/2014/main" id="{E8621744-4530-CE0B-B9F3-1CDD54C9D3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4068997"/>
            <a:ext cx="6980176" cy="1496533"/>
          </a:xfrm>
        </p:spPr>
        <p:txBody>
          <a:bodyPr/>
          <a:lstStyle>
            <a:lvl1pPr>
              <a:defRPr sz="44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8" name="Title 4">
            <a:extLst>
              <a:ext uri="{FF2B5EF4-FFF2-40B4-BE49-F238E27FC236}">
                <a16:creationId xmlns="" xmlns:a16="http://schemas.microsoft.com/office/drawing/2014/main" id="{FC2568BD-91D2-EB05-9550-66B39D8B90B5}"/>
              </a:ext>
            </a:extLst>
          </p:cNvPr>
          <p:cNvSpPr txBox="1">
            <a:spLocks/>
          </p:cNvSpPr>
          <p:nvPr userDrawn="1"/>
        </p:nvSpPr>
        <p:spPr>
          <a:xfrm>
            <a:off x="731838" y="5374947"/>
            <a:ext cx="3870643" cy="688226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i="0" spc="0" dirty="0">
                <a:solidFill>
                  <a:srgbClr val="004450"/>
                </a:solidFill>
                <a:latin typeface="Lexend Medium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1722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491288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>
            <a:extLst>
              <a:ext uri="{FF2B5EF4-FFF2-40B4-BE49-F238E27FC236}">
                <a16:creationId xmlns="" xmlns:a16="http://schemas.microsoft.com/office/drawing/2014/main" id="{5ED652C5-05C6-697E-6CDD-BD4E306C2D68}"/>
              </a:ext>
            </a:extLst>
          </p:cNvPr>
          <p:cNvSpPr txBox="1">
            <a:spLocks/>
          </p:cNvSpPr>
          <p:nvPr userDrawn="1"/>
        </p:nvSpPr>
        <p:spPr>
          <a:xfrm>
            <a:off x="643467" y="358192"/>
            <a:ext cx="9061110" cy="262521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00" b="0" i="0" spc="300" dirty="0">
                <a:solidFill>
                  <a:schemeClr val="bg1">
                    <a:lumMod val="85000"/>
                  </a:schemeClr>
                </a:solidFill>
                <a:latin typeface="Montserrat Light" pitchFamily="2" charset="77"/>
              </a:rPr>
              <a:t>Click to edit master title style</a:t>
            </a:r>
          </a:p>
        </p:txBody>
      </p:sp>
      <p:sp>
        <p:nvSpPr>
          <p:cNvPr id="9" name="Title 4">
            <a:extLst>
              <a:ext uri="{FF2B5EF4-FFF2-40B4-BE49-F238E27FC236}">
                <a16:creationId xmlns="" xmlns:a16="http://schemas.microsoft.com/office/drawing/2014/main" id="{EE7D15A7-CA66-7D9C-1F35-32CDD5843910}"/>
              </a:ext>
            </a:extLst>
          </p:cNvPr>
          <p:cNvSpPr txBox="1">
            <a:spLocks/>
          </p:cNvSpPr>
          <p:nvPr userDrawn="1"/>
        </p:nvSpPr>
        <p:spPr>
          <a:xfrm>
            <a:off x="649356" y="6253370"/>
            <a:ext cx="9086889" cy="358021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00"/>
              </a:lnSpc>
            </a:pPr>
            <a:r>
              <a:rPr lang="en-US" sz="900" b="0" i="0" spc="300" dirty="0">
                <a:solidFill>
                  <a:schemeClr val="bg1">
                    <a:lumMod val="85000"/>
                  </a:schemeClr>
                </a:solidFill>
                <a:latin typeface="Lexend Medium" pitchFamily="2" charset="77"/>
              </a:rPr>
              <a:t>Presenter Name</a:t>
            </a:r>
          </a:p>
          <a:p>
            <a:pPr>
              <a:lnSpc>
                <a:spcPts val="1200"/>
              </a:lnSpc>
            </a:pPr>
            <a:r>
              <a:rPr lang="en-US" sz="900" b="0" i="0" spc="300" dirty="0">
                <a:solidFill>
                  <a:schemeClr val="bg1">
                    <a:lumMod val="85000"/>
                  </a:schemeClr>
                </a:solidFill>
                <a:latin typeface="Montserrat Light" pitchFamily="2" charset="77"/>
              </a:rPr>
              <a:t>Title, Department, RCSI</a:t>
            </a:r>
          </a:p>
        </p:txBody>
      </p:sp>
      <p:sp>
        <p:nvSpPr>
          <p:cNvPr id="10" name="Title 4">
            <a:extLst>
              <a:ext uri="{FF2B5EF4-FFF2-40B4-BE49-F238E27FC236}">
                <a16:creationId xmlns="" xmlns:a16="http://schemas.microsoft.com/office/drawing/2014/main" id="{5D6BA6A5-F4C2-4D70-F2F0-F445F79A7597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2278484" y="3883161"/>
            <a:ext cx="5305012" cy="254842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00"/>
              </a:lnSpc>
            </a:pPr>
            <a:r>
              <a:rPr lang="en-IE" sz="900" b="0" i="0" kern="1200" spc="300" baseline="0" dirty="0">
                <a:solidFill>
                  <a:schemeClr val="bg1">
                    <a:lumMod val="85000"/>
                  </a:schemeClr>
                </a:solidFill>
                <a:effectLst/>
                <a:latin typeface="Montserrat Light" pitchFamily="2" charset="77"/>
                <a:ea typeface="+mj-ea"/>
                <a:cs typeface="+mj-cs"/>
              </a:rPr>
              <a:t>RCSI, University of Medicine and Health Sciences</a:t>
            </a:r>
            <a:endParaRPr lang="en-US" sz="900" b="0" i="0" spc="300" dirty="0">
              <a:solidFill>
                <a:schemeClr val="bg1">
                  <a:lumMod val="85000"/>
                </a:schemeClr>
              </a:solidFill>
              <a:latin typeface="Montserrat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355567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2" y="2482508"/>
            <a:ext cx="2578545" cy="1602796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33032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6" y="1181100"/>
            <a:ext cx="4229100" cy="1476067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3429000"/>
            <a:ext cx="12192000" cy="262986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2719050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85413" y="1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473601" y="2289977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85413" y="4573989"/>
            <a:ext cx="3113599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739850" y="2480756"/>
            <a:ext cx="4229100" cy="1621619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92588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6" y="1181100"/>
            <a:ext cx="4229100" cy="1436643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109448" y="1194546"/>
            <a:ext cx="5400000" cy="254569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3628569" y="3878827"/>
            <a:ext cx="3240000" cy="217907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1817867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579951" y="0"/>
            <a:ext cx="7612049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1181100"/>
            <a:ext cx="7549114" cy="2247900"/>
          </a:xfrm>
        </p:spPr>
        <p:txBody>
          <a:bodyPr/>
          <a:lstStyle>
            <a:lvl1pPr>
              <a:defRPr sz="54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43549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899" y="1181100"/>
            <a:ext cx="10325101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899" y="4914899"/>
            <a:ext cx="6862764" cy="1049515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0513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2463502"/>
            <a:ext cx="5364162" cy="1621619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A843BD5-92E3-6337-9286-2D19F0D6A9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1940" y="6057195"/>
            <a:ext cx="476365" cy="68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153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31839" y="620713"/>
            <a:ext cx="7132002" cy="543718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0535772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3" y="1181100"/>
            <a:ext cx="4229100" cy="1436643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54565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46046" y="2335515"/>
            <a:ext cx="4724856" cy="1897272"/>
          </a:xfrm>
        </p:spPr>
        <p:txBody>
          <a:bodyPr/>
          <a:lstStyle>
            <a:lvl1pPr>
              <a:defRPr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42363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731838" y="620711"/>
            <a:ext cx="10764837" cy="543718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74712725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4653725"/>
            <a:ext cx="5364162" cy="1404176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="" xmlns:a16="http://schemas.microsoft.com/office/drawing/2014/main" id="{E51AE983-AE16-B6F5-373D-E5804F6BA7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41074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="" xmlns:a16="http://schemas.microsoft.com/office/drawing/2014/main" id="{D3A38738-728D-672E-3E6A-F6FF9FE3841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008602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="" xmlns:a16="http://schemas.microsoft.com/office/drawing/2014/main" id="{BCAE0E6C-850A-3E02-FC54-25815DE65C5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266892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="" xmlns:a16="http://schemas.microsoft.com/office/drawing/2014/main" id="{E0CF9732-B58C-064C-F459-5BB7B4EA772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534419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="" xmlns:a16="http://schemas.microsoft.com/office/drawing/2014/main" id="{278AEAE1-6292-DD86-0D72-339A33DA3CD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797328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3170604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31837" y="1181100"/>
            <a:ext cx="3111743" cy="619126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="" xmlns:a16="http://schemas.microsoft.com/office/drawing/2014/main" id="{617E4B1A-4DD1-EA2F-EDAF-8EEC780A50E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096" y="2089094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="" xmlns:a16="http://schemas.microsoft.com/office/drawing/2014/main" id="{F823E6D5-D4DF-D077-ABBC-EBF92B86428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037899" y="2089243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="" xmlns:a16="http://schemas.microsoft.com/office/drawing/2014/main" id="{27A56E8E-2F16-A62F-295F-EAD3D4B709C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082715" y="2091873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="" xmlns:a16="http://schemas.microsoft.com/office/drawing/2014/main" id="{54230963-DD91-D501-C0BC-C5C51F9ECBC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119649" y="2089243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="" xmlns:a16="http://schemas.microsoft.com/office/drawing/2014/main" id="{8433F855-36AC-3E65-2155-C871A193DF9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56583" y="2094408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="" xmlns:a16="http://schemas.microsoft.com/office/drawing/2014/main" id="{6A34B589-A6C7-D77B-9295-D87D8C9F2A6B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187386" y="2094408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9323375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>
            <a:extLst>
              <a:ext uri="{FF2B5EF4-FFF2-40B4-BE49-F238E27FC236}">
                <a16:creationId xmlns="" xmlns:a16="http://schemas.microsoft.com/office/drawing/2014/main" id="{93FC65DA-32F6-320C-2786-883926D899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250" y="3431293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="" xmlns:a16="http://schemas.microsoft.com/office/drawing/2014/main" id="{4FB5C28D-B760-592A-0D35-001C5B9531F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9250" y="813520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="" xmlns:a16="http://schemas.microsoft.com/office/drawing/2014/main" id="{F2115575-B509-4DC1-B2C1-6B15517CBDD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088375" y="3428792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="" xmlns:a16="http://schemas.microsoft.com/office/drawing/2014/main" id="{B624EEAA-9078-1338-191E-7C72D8C8BF2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088375" y="811019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20" name="Picture Placeholder 4">
            <a:extLst>
              <a:ext uri="{FF2B5EF4-FFF2-40B4-BE49-F238E27FC236}">
                <a16:creationId xmlns="" xmlns:a16="http://schemas.microsoft.com/office/drawing/2014/main" id="{63F50922-7285-FE68-FAA0-C7BC1510DDC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57500" y="3431293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="" xmlns:a16="http://schemas.microsoft.com/office/drawing/2014/main" id="{78D3D2C7-1F24-EB15-0B10-217F4DF98E0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57500" y="813520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18523137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74F06F66-4536-200D-0B19-E804E02C9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280" y="1181100"/>
            <a:ext cx="3145796" cy="1150620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</a:t>
            </a:r>
            <a:br>
              <a:rPr lang="en-US" dirty="0"/>
            </a:br>
            <a:r>
              <a:rPr lang="en-US" dirty="0"/>
              <a:t>to edit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="" xmlns:a16="http://schemas.microsoft.com/office/drawing/2014/main" id="{522EBBFA-B415-5FE6-B0D3-D44749E2512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250" y="2458226"/>
            <a:ext cx="3996000" cy="3600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="" xmlns:a16="http://schemas.microsoft.com/office/drawing/2014/main" id="{743C134C-6AC1-849D-B391-7D2BF6C4085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088375" y="2455725"/>
            <a:ext cx="3996000" cy="3600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="" xmlns:a16="http://schemas.microsoft.com/office/drawing/2014/main" id="{99CE8D14-E2F1-C1BF-A634-6F9E5395236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57500" y="2458226"/>
            <a:ext cx="3996000" cy="3600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42131059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36" y="1831343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151157" y="2075607"/>
            <a:ext cx="5026766" cy="316395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8294358" y="537342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Lexend Medium" pitchFamily="2" charset="77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2468007"/>
            <a:ext cx="4495770" cy="1569156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9287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57098" y="106731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6767585" y="1546000"/>
            <a:ext cx="5278351" cy="396553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4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2485259"/>
            <a:ext cx="4461264" cy="1689926"/>
          </a:xfrm>
        </p:spPr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4230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77450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1839" y="2318260"/>
            <a:ext cx="5364162" cy="1857123"/>
          </a:xfrm>
        </p:spPr>
        <p:txBody>
          <a:bodyPr/>
          <a:lstStyle>
            <a:lvl1pPr>
              <a:defRPr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0207597" y="0"/>
            <a:ext cx="1980000" cy="31060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8155959" y="0"/>
            <a:ext cx="1980000" cy="5696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6104322" y="0"/>
            <a:ext cx="1980000" cy="496388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2604324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8355423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2463520"/>
            <a:ext cx="5364162" cy="1857123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7649028" y="2318656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71315" y="2318657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9971315" y="0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971314" y="4637315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7649028" y="4637315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5326741" y="2318657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01995132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37707" y="1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837707" y="2289977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37707" y="4573989"/>
            <a:ext cx="3598627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739846" y="2480751"/>
            <a:ext cx="3863151" cy="1621619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815219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235873" y="6418877"/>
            <a:ext cx="513735" cy="22716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Lexend Medium" pitchFamily="2" charset="77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-4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>
            <a:extLst>
              <a:ext uri="{FF2B5EF4-FFF2-40B4-BE49-F238E27FC236}">
                <a16:creationId xmlns="" xmlns:a16="http://schemas.microsoft.com/office/drawing/2014/main" id="{E8621744-4530-CE0B-B9F3-1CDD54C9D3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4068997"/>
            <a:ext cx="6854825" cy="1317391"/>
          </a:xfrm>
        </p:spPr>
        <p:txBody>
          <a:bodyPr/>
          <a:lstStyle>
            <a:lvl1pPr>
              <a:defRPr sz="44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8" name="Title 4">
            <a:extLst>
              <a:ext uri="{FF2B5EF4-FFF2-40B4-BE49-F238E27FC236}">
                <a16:creationId xmlns="" xmlns:a16="http://schemas.microsoft.com/office/drawing/2014/main" id="{FC2568BD-91D2-EB05-9550-66B39D8B90B5}"/>
              </a:ext>
            </a:extLst>
          </p:cNvPr>
          <p:cNvSpPr txBox="1">
            <a:spLocks/>
          </p:cNvSpPr>
          <p:nvPr userDrawn="1"/>
        </p:nvSpPr>
        <p:spPr>
          <a:xfrm>
            <a:off x="731838" y="5374947"/>
            <a:ext cx="3870643" cy="688226"/>
          </a:xfrm>
          <a:prstGeom prst="rect">
            <a:avLst/>
          </a:prstGeom>
          <a:effectLst/>
        </p:spPr>
        <p:txBody>
          <a:bodyPr vert="horz" lIns="0" tIns="0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i="0" spc="0" dirty="0">
                <a:latin typeface="Lexend Medium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27919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491288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>
            <a:extLst>
              <a:ext uri="{FF2B5EF4-FFF2-40B4-BE49-F238E27FC236}">
                <a16:creationId xmlns="" xmlns:a16="http://schemas.microsoft.com/office/drawing/2014/main" id="{5ED652C5-05C6-697E-6CDD-BD4E306C2D68}"/>
              </a:ext>
            </a:extLst>
          </p:cNvPr>
          <p:cNvSpPr txBox="1">
            <a:spLocks/>
          </p:cNvSpPr>
          <p:nvPr userDrawn="1"/>
        </p:nvSpPr>
        <p:spPr>
          <a:xfrm>
            <a:off x="643467" y="358192"/>
            <a:ext cx="9061110" cy="262521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00" b="0" i="0" spc="300" dirty="0">
                <a:solidFill>
                  <a:schemeClr val="bg1">
                    <a:lumMod val="85000"/>
                  </a:schemeClr>
                </a:solidFill>
                <a:latin typeface="Montserrat Light" pitchFamily="2" charset="77"/>
              </a:rPr>
              <a:t>Click to edit master title style</a:t>
            </a:r>
          </a:p>
        </p:txBody>
      </p:sp>
      <p:sp>
        <p:nvSpPr>
          <p:cNvPr id="9" name="Title 4">
            <a:extLst>
              <a:ext uri="{FF2B5EF4-FFF2-40B4-BE49-F238E27FC236}">
                <a16:creationId xmlns="" xmlns:a16="http://schemas.microsoft.com/office/drawing/2014/main" id="{EE7D15A7-CA66-7D9C-1F35-32CDD5843910}"/>
              </a:ext>
            </a:extLst>
          </p:cNvPr>
          <p:cNvSpPr txBox="1">
            <a:spLocks/>
          </p:cNvSpPr>
          <p:nvPr userDrawn="1"/>
        </p:nvSpPr>
        <p:spPr>
          <a:xfrm>
            <a:off x="649356" y="6253370"/>
            <a:ext cx="9086889" cy="358021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00"/>
              </a:lnSpc>
            </a:pPr>
            <a:r>
              <a:rPr lang="en-US" sz="900" b="0" i="0" spc="300" dirty="0">
                <a:solidFill>
                  <a:schemeClr val="bg1">
                    <a:lumMod val="85000"/>
                  </a:schemeClr>
                </a:solidFill>
                <a:latin typeface="Lexend Medium" pitchFamily="2" charset="77"/>
              </a:rPr>
              <a:t>Presenter Name</a:t>
            </a:r>
          </a:p>
          <a:p>
            <a:pPr>
              <a:lnSpc>
                <a:spcPts val="1200"/>
              </a:lnSpc>
            </a:pPr>
            <a:r>
              <a:rPr lang="en-US" sz="900" b="0" i="0" spc="300" dirty="0">
                <a:solidFill>
                  <a:schemeClr val="bg1">
                    <a:lumMod val="85000"/>
                  </a:schemeClr>
                </a:solidFill>
                <a:latin typeface="Montserrat Light" pitchFamily="2" charset="77"/>
              </a:rPr>
              <a:t>Title, Department, RCSI</a:t>
            </a:r>
          </a:p>
        </p:txBody>
      </p:sp>
      <p:sp>
        <p:nvSpPr>
          <p:cNvPr id="10" name="Title 4">
            <a:extLst>
              <a:ext uri="{FF2B5EF4-FFF2-40B4-BE49-F238E27FC236}">
                <a16:creationId xmlns="" xmlns:a16="http://schemas.microsoft.com/office/drawing/2014/main" id="{5D6BA6A5-F4C2-4D70-F2F0-F445F79A7597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2278484" y="3883161"/>
            <a:ext cx="5305012" cy="254842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00"/>
              </a:lnSpc>
            </a:pPr>
            <a:r>
              <a:rPr lang="en-IE" sz="900" b="0" i="0" kern="1200" spc="300" baseline="0" dirty="0">
                <a:solidFill>
                  <a:schemeClr val="bg1">
                    <a:lumMod val="85000"/>
                  </a:schemeClr>
                </a:solidFill>
                <a:effectLst/>
                <a:latin typeface="Montserrat Light" pitchFamily="2" charset="77"/>
                <a:ea typeface="+mj-ea"/>
                <a:cs typeface="+mj-cs"/>
              </a:rPr>
              <a:t>RCSI, University of Medicine and Health Sciences</a:t>
            </a:r>
            <a:endParaRPr lang="en-US" sz="900" b="0" i="0" spc="300" dirty="0">
              <a:solidFill>
                <a:schemeClr val="bg1">
                  <a:lumMod val="85000"/>
                </a:schemeClr>
              </a:solidFill>
              <a:latin typeface="Montserrat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267762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2" y="2482508"/>
            <a:ext cx="2578545" cy="1602796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68527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6" y="1181100"/>
            <a:ext cx="4229100" cy="1476067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3328984"/>
            <a:ext cx="12192000" cy="262986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40829490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85413" y="1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473601" y="2289977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85413" y="4573989"/>
            <a:ext cx="3113599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739850" y="2480756"/>
            <a:ext cx="4229100" cy="1621619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69878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6" y="1181100"/>
            <a:ext cx="4229100" cy="1436643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109448" y="1194546"/>
            <a:ext cx="5400000" cy="254569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3628569" y="3878827"/>
            <a:ext cx="3240000" cy="217907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22927378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579951" y="0"/>
            <a:ext cx="7612049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1181100"/>
            <a:ext cx="7549114" cy="2247900"/>
          </a:xfrm>
        </p:spPr>
        <p:txBody>
          <a:bodyPr/>
          <a:lstStyle>
            <a:lvl1pPr>
              <a:defRPr sz="54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18843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899" y="1181100"/>
            <a:ext cx="10325101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899" y="4843463"/>
            <a:ext cx="9485314" cy="1120952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15109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901" y="3429000"/>
            <a:ext cx="4229100" cy="2521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6489701" y="3429000"/>
            <a:ext cx="4229100" cy="2521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1159673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2463502"/>
            <a:ext cx="5364162" cy="1621619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A843BD5-92E3-6337-9286-2D19F0D6A9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1940" y="6057195"/>
            <a:ext cx="476365" cy="68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5597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31839" y="620713"/>
            <a:ext cx="7132002" cy="543718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33114525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39843" y="1181100"/>
            <a:ext cx="4229100" cy="1436643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14055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746046" y="2335515"/>
            <a:ext cx="4724856" cy="1897272"/>
          </a:xfrm>
        </p:spPr>
        <p:txBody>
          <a:bodyPr/>
          <a:lstStyle>
            <a:lvl1pPr>
              <a:defRPr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88398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731838" y="620711"/>
            <a:ext cx="10764837" cy="543718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2582775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4653725"/>
            <a:ext cx="5364162" cy="1404176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="" xmlns:a16="http://schemas.microsoft.com/office/drawing/2014/main" id="{E51AE983-AE16-B6F5-373D-E5804F6BA7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41074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="" xmlns:a16="http://schemas.microsoft.com/office/drawing/2014/main" id="{D3A38738-728D-672E-3E6A-F6FF9FE3841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008602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="" xmlns:a16="http://schemas.microsoft.com/office/drawing/2014/main" id="{BCAE0E6C-850A-3E02-FC54-25815DE65C5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266892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="" xmlns:a16="http://schemas.microsoft.com/office/drawing/2014/main" id="{E0CF9732-B58C-064C-F459-5BB7B4EA772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534419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="" xmlns:a16="http://schemas.microsoft.com/office/drawing/2014/main" id="{278AEAE1-6292-DD86-0D72-339A33DA3CD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797328" y="1190336"/>
            <a:ext cx="2160000" cy="21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5856614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6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31837" y="1181100"/>
            <a:ext cx="3111743" cy="619126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="" xmlns:a16="http://schemas.microsoft.com/office/drawing/2014/main" id="{617E4B1A-4DD1-EA2F-EDAF-8EEC780A50E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096" y="2089094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="" xmlns:a16="http://schemas.microsoft.com/office/drawing/2014/main" id="{F823E6D5-D4DF-D077-ABBC-EBF92B86428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037899" y="2089243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="" xmlns:a16="http://schemas.microsoft.com/office/drawing/2014/main" id="{27A56E8E-2F16-A62F-295F-EAD3D4B709C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082715" y="2091873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="" xmlns:a16="http://schemas.microsoft.com/office/drawing/2014/main" id="{54230963-DD91-D501-C0BC-C5C51F9ECBC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119649" y="2089243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="" xmlns:a16="http://schemas.microsoft.com/office/drawing/2014/main" id="{8433F855-36AC-3E65-2155-C871A193DF9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56583" y="2094408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="" xmlns:a16="http://schemas.microsoft.com/office/drawing/2014/main" id="{6A34B589-A6C7-D77B-9295-D87D8C9F2A6B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187386" y="2094408"/>
            <a:ext cx="1980000" cy="3960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6512539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>
            <a:extLst>
              <a:ext uri="{FF2B5EF4-FFF2-40B4-BE49-F238E27FC236}">
                <a16:creationId xmlns="" xmlns:a16="http://schemas.microsoft.com/office/drawing/2014/main" id="{93FC65DA-32F6-320C-2786-883926D899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250" y="3431293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="" xmlns:a16="http://schemas.microsoft.com/office/drawing/2014/main" id="{4FB5C28D-B760-592A-0D35-001C5B9531F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9250" y="813520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="" xmlns:a16="http://schemas.microsoft.com/office/drawing/2014/main" id="{F2115575-B509-4DC1-B2C1-6B15517CBDD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088375" y="3428792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="" xmlns:a16="http://schemas.microsoft.com/office/drawing/2014/main" id="{B624EEAA-9078-1338-191E-7C72D8C8BF2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088375" y="811019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20" name="Picture Placeholder 4">
            <a:extLst>
              <a:ext uri="{FF2B5EF4-FFF2-40B4-BE49-F238E27FC236}">
                <a16:creationId xmlns="" xmlns:a16="http://schemas.microsoft.com/office/drawing/2014/main" id="{63F50922-7285-FE68-FAA0-C7BC1510DDC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57500" y="3431293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="" xmlns:a16="http://schemas.microsoft.com/office/drawing/2014/main" id="{78D3D2C7-1F24-EB15-0B10-217F4DF98E0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57500" y="813520"/>
            <a:ext cx="3996000" cy="2556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14505306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74F06F66-4536-200D-0B19-E804E02C9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280" y="1181100"/>
            <a:ext cx="3145796" cy="1150620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</a:t>
            </a:r>
            <a:br>
              <a:rPr lang="en-US" dirty="0"/>
            </a:br>
            <a:r>
              <a:rPr lang="en-US" dirty="0"/>
              <a:t>to edit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="" xmlns:a16="http://schemas.microsoft.com/office/drawing/2014/main" id="{522EBBFA-B415-5FE6-B0D3-D44749E2512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250" y="2458226"/>
            <a:ext cx="3996000" cy="3600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="" xmlns:a16="http://schemas.microsoft.com/office/drawing/2014/main" id="{743C134C-6AC1-849D-B391-7D2BF6C4085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088375" y="2455725"/>
            <a:ext cx="3996000" cy="3600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="" xmlns:a16="http://schemas.microsoft.com/office/drawing/2014/main" id="{99CE8D14-E2F1-C1BF-A634-6F9E5395236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57500" y="2458226"/>
            <a:ext cx="3996000" cy="3600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16309790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36" y="1831343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151157" y="2075607"/>
            <a:ext cx="5026766" cy="316395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8294358" y="537342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Lexend Medium" pitchFamily="2" charset="77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2468007"/>
            <a:ext cx="4495770" cy="1569156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86407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57098" y="106731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6767585" y="1546000"/>
            <a:ext cx="5278351" cy="396553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4" name="Title 4"/>
          <p:cNvSpPr>
            <a:spLocks noGrp="1"/>
          </p:cNvSpPr>
          <p:nvPr>
            <p:ph type="title" hasCustomPrompt="1"/>
          </p:nvPr>
        </p:nvSpPr>
        <p:spPr>
          <a:xfrm>
            <a:off x="731838" y="2485259"/>
            <a:ext cx="4461264" cy="1689926"/>
          </a:xfrm>
        </p:spPr>
        <p:txBody>
          <a:bodyPr/>
          <a:lstStyle>
            <a:lvl1pPr>
              <a:defRPr sz="3600">
                <a:solidFill>
                  <a:srgbClr val="00445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83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6FC7C8-1C87-505F-9F1F-6EA05BB57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52385F5-7950-7764-1393-9DB2D7FCB8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583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90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838" y="1193369"/>
            <a:ext cx="9753600" cy="1289332"/>
          </a:xfrm>
          <a:prstGeom prst="rect">
            <a:avLst/>
          </a:prstGeom>
          <a:effectLst/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731838" y="2578396"/>
            <a:ext cx="9753600" cy="31104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4">
            <a:extLst>
              <a:ext uri="{FF2B5EF4-FFF2-40B4-BE49-F238E27FC236}">
                <a16:creationId xmlns="" xmlns:a16="http://schemas.microsoft.com/office/drawing/2014/main" id="{E0E993E2-91CA-6940-4226-9EDE888ED2C8}"/>
              </a:ext>
            </a:extLst>
          </p:cNvPr>
          <p:cNvSpPr txBox="1">
            <a:spLocks/>
          </p:cNvSpPr>
          <p:nvPr userDrawn="1"/>
        </p:nvSpPr>
        <p:spPr>
          <a:xfrm>
            <a:off x="731838" y="510754"/>
            <a:ext cx="9061110" cy="262521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1000" b="0" i="0" spc="300" dirty="0">
                <a:solidFill>
                  <a:srgbClr val="004450"/>
                </a:solidFill>
                <a:effectLst/>
                <a:latin typeface="Lexend Medium" pitchFamily="2" charset="77"/>
              </a:rPr>
              <a:t>BEAUMONT RCSI CANCER CENTRE</a:t>
            </a:r>
            <a:endParaRPr lang="en-US" sz="1000" b="0" i="0" spc="300" dirty="0">
              <a:solidFill>
                <a:srgbClr val="004450"/>
              </a:solidFill>
              <a:latin typeface="Montserrat Light" pitchFamily="2" charset="77"/>
            </a:endParaRPr>
          </a:p>
        </p:txBody>
      </p:sp>
      <p:sp>
        <p:nvSpPr>
          <p:cNvPr id="10" name="Title 4">
            <a:extLst>
              <a:ext uri="{FF2B5EF4-FFF2-40B4-BE49-F238E27FC236}">
                <a16:creationId xmlns="" xmlns:a16="http://schemas.microsoft.com/office/drawing/2014/main" id="{02D6069E-5C5F-6DB5-4A31-0E724E43F634}"/>
              </a:ext>
            </a:extLst>
          </p:cNvPr>
          <p:cNvSpPr txBox="1">
            <a:spLocks/>
          </p:cNvSpPr>
          <p:nvPr userDrawn="1"/>
        </p:nvSpPr>
        <p:spPr>
          <a:xfrm>
            <a:off x="731838" y="6315363"/>
            <a:ext cx="9086889" cy="358021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200"/>
              </a:lnSpc>
            </a:pPr>
            <a:r>
              <a:rPr lang="en-US" sz="850" b="0" i="0" spc="300" dirty="0">
                <a:solidFill>
                  <a:srgbClr val="B8DDE5"/>
                </a:solidFill>
                <a:latin typeface="Lexend Medium" pitchFamily="2" charset="77"/>
              </a:rPr>
              <a:t>Presenter Name</a:t>
            </a:r>
          </a:p>
          <a:p>
            <a:pPr>
              <a:lnSpc>
                <a:spcPts val="1200"/>
              </a:lnSpc>
            </a:pPr>
            <a:r>
              <a:rPr lang="en-US" sz="850" b="0" i="0" spc="300" dirty="0">
                <a:solidFill>
                  <a:srgbClr val="B8DDE5"/>
                </a:solidFill>
                <a:latin typeface="Montserrat Light" pitchFamily="2" charset="77"/>
              </a:rPr>
              <a:t>Title, Department</a:t>
            </a:r>
          </a:p>
        </p:txBody>
      </p:sp>
      <p:sp>
        <p:nvSpPr>
          <p:cNvPr id="12" name="Title 4">
            <a:extLst>
              <a:ext uri="{FF2B5EF4-FFF2-40B4-BE49-F238E27FC236}">
                <a16:creationId xmlns="" xmlns:a16="http://schemas.microsoft.com/office/drawing/2014/main" id="{1960F2F9-BD96-233F-80BD-16D0B3EB1261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2249905" y="3811720"/>
            <a:ext cx="5305012" cy="254842"/>
          </a:xfrm>
          <a:prstGeom prst="rect">
            <a:avLst/>
          </a:prstGeom>
        </p:spPr>
        <p:txBody>
          <a:bodyPr lIns="0" tIns="0" rIns="0" bIns="0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900" b="0" i="0" spc="300" dirty="0">
                <a:solidFill>
                  <a:srgbClr val="B8DDE5"/>
                </a:solidFill>
                <a:effectLst/>
                <a:latin typeface="Lexend Medium" pitchFamily="2" charset="77"/>
              </a:rPr>
              <a:t>BEAUMONT RCSI CANCER CENTRE</a:t>
            </a:r>
            <a:endParaRPr lang="en-US" sz="900" b="0" i="0" spc="300" dirty="0">
              <a:solidFill>
                <a:srgbClr val="B8DDE5"/>
              </a:solidFill>
              <a:latin typeface="Montserrat Light" pitchFamily="2" charset="77"/>
            </a:endParaRPr>
          </a:p>
        </p:txBody>
      </p:sp>
      <p:pic>
        <p:nvPicPr>
          <p:cNvPr id="4" name="Picture 3" descr="A picture containing scene, room, gambling house&#10;&#10;Description automatically generated">
            <a:extLst>
              <a:ext uri="{FF2B5EF4-FFF2-40B4-BE49-F238E27FC236}">
                <a16:creationId xmlns="" xmlns:a16="http://schemas.microsoft.com/office/drawing/2014/main" id="{AB660316-4D02-EF93-A513-6897C77CD357}"/>
              </a:ext>
            </a:extLst>
          </p:cNvPr>
          <p:cNvPicPr>
            <a:picLocks noChangeAspect="1"/>
          </p:cNvPicPr>
          <p:nvPr userDrawn="1"/>
        </p:nvPicPr>
        <p:blipFill>
          <a:blip r:embed="rId9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424" y="6080848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8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18" r:id="rId2"/>
    <p:sldLayoutId id="2147484009" r:id="rId3"/>
    <p:sldLayoutId id="2147484023" r:id="rId4"/>
    <p:sldLayoutId id="2147484010" r:id="rId5"/>
    <p:sldLayoutId id="2147484011" r:id="rId6"/>
    <p:sldLayoutId id="2147484012" r:id="rId7"/>
    <p:sldLayoutId id="2147484014" r:id="rId8"/>
    <p:sldLayoutId id="2147484087" r:id="rId9"/>
    <p:sldLayoutId id="2147484015" r:id="rId10"/>
    <p:sldLayoutId id="2147484016" r:id="rId11"/>
    <p:sldLayoutId id="2147484017" r:id="rId12"/>
    <p:sldLayoutId id="2147484093" r:id="rId13"/>
    <p:sldLayoutId id="2147484024" r:id="rId14"/>
    <p:sldLayoutId id="2147484025" r:id="rId15"/>
    <p:sldLayoutId id="2147484027" r:id="rId16"/>
    <p:sldLayoutId id="2147484028" r:id="rId17"/>
    <p:sldLayoutId id="2147484029" r:id="rId18"/>
    <p:sldLayoutId id="2147484030" r:id="rId19"/>
    <p:sldLayoutId id="2147484031" r:id="rId20"/>
    <p:sldLayoutId id="2147484032" r:id="rId21"/>
    <p:sldLayoutId id="2147484048" r:id="rId22"/>
    <p:sldLayoutId id="2147484033" r:id="rId23"/>
    <p:sldLayoutId id="2147484034" r:id="rId24"/>
    <p:sldLayoutId id="2147484038" r:id="rId25"/>
    <p:sldLayoutId id="2147484095" r:id="rId26"/>
    <p:sldLayoutId id="2147484041" r:id="rId27"/>
    <p:sldLayoutId id="2147484042" r:id="rId28"/>
    <p:sldLayoutId id="2147484046" r:id="rId29"/>
    <p:sldLayoutId id="2147484049" r:id="rId30"/>
    <p:sldLayoutId id="2147484050" r:id="rId31"/>
    <p:sldLayoutId id="2147484086" r:id="rId32"/>
    <p:sldLayoutId id="2147484088" r:id="rId33"/>
    <p:sldLayoutId id="2147484089" r:id="rId34"/>
    <p:sldLayoutId id="2147484091" r:id="rId35"/>
    <p:sldLayoutId id="2147484092" r:id="rId36"/>
    <p:sldLayoutId id="2147484090" r:id="rId37"/>
    <p:sldLayoutId id="2147484096" r:id="rId38"/>
    <p:sldLayoutId id="2147484208" r:id="rId39"/>
    <p:sldLayoutId id="2147484209" r:id="rId40"/>
    <p:sldLayoutId id="2147484109" r:id="rId41"/>
    <p:sldLayoutId id="2147484110" r:id="rId42"/>
    <p:sldLayoutId id="2147484111" r:id="rId43"/>
    <p:sldLayoutId id="2147484112" r:id="rId44"/>
    <p:sldLayoutId id="2147484113" r:id="rId45"/>
    <p:sldLayoutId id="2147484114" r:id="rId46"/>
    <p:sldLayoutId id="2147484115" r:id="rId47"/>
    <p:sldLayoutId id="2147484116" r:id="rId48"/>
    <p:sldLayoutId id="2147484117" r:id="rId49"/>
    <p:sldLayoutId id="2147484118" r:id="rId50"/>
    <p:sldLayoutId id="2147484119" r:id="rId51"/>
    <p:sldLayoutId id="2147484120" r:id="rId52"/>
    <p:sldLayoutId id="2147484121" r:id="rId53"/>
    <p:sldLayoutId id="2147484123" r:id="rId54"/>
    <p:sldLayoutId id="2147484124" r:id="rId55"/>
    <p:sldLayoutId id="2147484125" r:id="rId56"/>
    <p:sldLayoutId id="2147484126" r:id="rId57"/>
    <p:sldLayoutId id="2147484127" r:id="rId58"/>
    <p:sldLayoutId id="2147484128" r:id="rId59"/>
    <p:sldLayoutId id="2147484129" r:id="rId60"/>
    <p:sldLayoutId id="2147484130" r:id="rId61"/>
    <p:sldLayoutId id="2147484131" r:id="rId62"/>
    <p:sldLayoutId id="2147484132" r:id="rId63"/>
    <p:sldLayoutId id="2147484133" r:id="rId64"/>
    <p:sldLayoutId id="2147484183" r:id="rId65"/>
    <p:sldLayoutId id="2147484184" r:id="rId66"/>
    <p:sldLayoutId id="2147484185" r:id="rId67"/>
    <p:sldLayoutId id="2147484186" r:id="rId68"/>
    <p:sldLayoutId id="2147484187" r:id="rId69"/>
    <p:sldLayoutId id="2147484188" r:id="rId70"/>
    <p:sldLayoutId id="2147484189" r:id="rId71"/>
    <p:sldLayoutId id="2147484190" r:id="rId72"/>
    <p:sldLayoutId id="2147484191" r:id="rId73"/>
    <p:sldLayoutId id="2147484192" r:id="rId74"/>
    <p:sldLayoutId id="2147484193" r:id="rId75"/>
    <p:sldLayoutId id="2147484194" r:id="rId76"/>
    <p:sldLayoutId id="2147484195" r:id="rId77"/>
    <p:sldLayoutId id="2147484196" r:id="rId78"/>
    <p:sldLayoutId id="2147484197" r:id="rId79"/>
    <p:sldLayoutId id="2147484198" r:id="rId80"/>
    <p:sldLayoutId id="2147484199" r:id="rId81"/>
    <p:sldLayoutId id="2147484200" r:id="rId82"/>
    <p:sldLayoutId id="2147484201" r:id="rId83"/>
    <p:sldLayoutId id="2147484202" r:id="rId84"/>
    <p:sldLayoutId id="2147484203" r:id="rId85"/>
    <p:sldLayoutId id="2147484204" r:id="rId86"/>
    <p:sldLayoutId id="2147484205" r:id="rId87"/>
    <p:sldLayoutId id="2147484206" r:id="rId88"/>
    <p:sldLayoutId id="2147484207" r:id="rId89"/>
  </p:sldLayoutIdLst>
  <p:hf hdr="0" ftr="0" dt="0"/>
  <p:txStyles>
    <p:titleStyle>
      <a:lvl1pPr algn="l" defTabSz="914318" rtl="0" eaLnBrk="1" latinLnBrk="0" hangingPunct="1">
        <a:lnSpc>
          <a:spcPct val="80000"/>
        </a:lnSpc>
        <a:spcBef>
          <a:spcPct val="0"/>
        </a:spcBef>
        <a:buNone/>
        <a:defRPr sz="4400" b="1" i="0" kern="1200" spc="-151" baseline="0">
          <a:solidFill>
            <a:srgbClr val="004450"/>
          </a:solidFill>
          <a:latin typeface="Lexend SemiBold" pitchFamily="2" charset="77"/>
          <a:ea typeface="+mj-ea"/>
          <a:cs typeface="+mj-cs"/>
        </a:defRPr>
      </a:lvl1pPr>
    </p:titleStyle>
    <p:bodyStyle>
      <a:lvl1pPr marL="0" indent="0" algn="l" defTabSz="914318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rgbClr val="004450"/>
          </a:solidFill>
          <a:latin typeface="Lexend Light" pitchFamily="2" charset="77"/>
          <a:ea typeface="+mn-ea"/>
          <a:cs typeface="+mn-cs"/>
        </a:defRPr>
      </a:lvl1pPr>
      <a:lvl2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800" b="0" i="0" kern="1200">
          <a:solidFill>
            <a:srgbClr val="004450"/>
          </a:solidFill>
          <a:latin typeface="Lexend Light" pitchFamily="2" charset="77"/>
          <a:ea typeface="+mn-ea"/>
          <a:cs typeface="+mn-cs"/>
        </a:defRPr>
      </a:lvl2pPr>
      <a:lvl3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200" b="0" i="0" kern="1200">
          <a:solidFill>
            <a:srgbClr val="004450"/>
          </a:solidFill>
          <a:latin typeface="Lexend Light" pitchFamily="2" charset="77"/>
          <a:ea typeface="+mn-ea"/>
          <a:cs typeface="+mn-cs"/>
        </a:defRPr>
      </a:lvl3pPr>
      <a:lvl4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000" b="0" i="0" kern="1200">
          <a:solidFill>
            <a:srgbClr val="004450"/>
          </a:solidFill>
          <a:latin typeface="Lexend Light" pitchFamily="2" charset="77"/>
          <a:ea typeface="+mn-ea"/>
          <a:cs typeface="+mn-cs"/>
        </a:defRPr>
      </a:lvl4pPr>
      <a:lvl5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000" b="0" i="0" kern="1200" baseline="0">
          <a:solidFill>
            <a:srgbClr val="004450"/>
          </a:solidFill>
          <a:latin typeface="Lexend Light" pitchFamily="2" charset="77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8" pos="461" userDrawn="1">
          <p15:clr>
            <a:srgbClr val="F26B43"/>
          </p15:clr>
        </p15:guide>
        <p15:guide id="29" pos="7151" userDrawn="1">
          <p15:clr>
            <a:srgbClr val="F26B43"/>
          </p15:clr>
        </p15:guide>
        <p15:guide id="51" orient="horz" pos="744" userDrawn="1">
          <p15:clr>
            <a:srgbClr val="F26B43"/>
          </p15:clr>
        </p15:guide>
        <p15:guide id="52" orient="horz" pos="374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36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50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9EC61A3-4CA9-2D96-2B1A-9107D9CC8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5638F27-6687-C75C-DBE4-F3FB23DF6951}"/>
              </a:ext>
            </a:extLst>
          </p:cNvPr>
          <p:cNvSpPr/>
          <p:nvPr/>
        </p:nvSpPr>
        <p:spPr>
          <a:xfrm>
            <a:off x="0" y="0"/>
            <a:ext cx="12192000" cy="3444240"/>
          </a:xfrm>
          <a:prstGeom prst="rect">
            <a:avLst/>
          </a:prstGeom>
          <a:solidFill>
            <a:srgbClr val="B8D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scene, room, gambling house&#10;&#10;Description automatically generated">
            <a:extLst>
              <a:ext uri="{FF2B5EF4-FFF2-40B4-BE49-F238E27FC236}">
                <a16:creationId xmlns="" xmlns:a16="http://schemas.microsoft.com/office/drawing/2014/main" id="{BAEA768F-AEA4-A9FC-66FB-E87A75F4AD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470" y="-679450"/>
            <a:ext cx="8280000" cy="828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170BAE2C-A1F3-A490-8530-C6850E5677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817" y="218438"/>
            <a:ext cx="3168000" cy="19213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4A9577D-48A7-8DC1-892B-D7CD7974BFEB}"/>
              </a:ext>
            </a:extLst>
          </p:cNvPr>
          <p:cNvSpPr txBox="1"/>
          <p:nvPr/>
        </p:nvSpPr>
        <p:spPr>
          <a:xfrm>
            <a:off x="175324" y="2960406"/>
            <a:ext cx="7966144" cy="2564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IE" sz="2800" dirty="0">
                <a:solidFill>
                  <a:srgbClr val="2C6A73"/>
                </a:solidFill>
                <a:latin typeface="Verdana Pro"/>
              </a:rPr>
              <a:t>Transforming Discoveries </a:t>
            </a:r>
            <a:r>
              <a:rPr lang="en-IE" sz="2800" dirty="0" smtClean="0">
                <a:solidFill>
                  <a:srgbClr val="2C6A73"/>
                </a:solidFill>
                <a:latin typeface="Verdana Pro"/>
              </a:rPr>
              <a:t>into Innovative Care</a:t>
            </a:r>
            <a:endParaRPr lang="en-IE" sz="2800" dirty="0">
              <a:solidFill>
                <a:srgbClr val="2C6A73"/>
              </a:solidFill>
              <a:latin typeface="Verdana Pro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5CE04D0-4A05-0C3D-4E2A-E8B9F6805377}"/>
              </a:ext>
            </a:extLst>
          </p:cNvPr>
          <p:cNvSpPr/>
          <p:nvPr/>
        </p:nvSpPr>
        <p:spPr>
          <a:xfrm>
            <a:off x="181160" y="3938878"/>
            <a:ext cx="5691035" cy="160152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IE" sz="3200" b="1" dirty="0">
                <a:solidFill>
                  <a:srgbClr val="F7D33D"/>
                </a:solidFill>
                <a:latin typeface="Verdana Pro"/>
              </a:rPr>
              <a:t>Beaumont RCSI</a:t>
            </a:r>
            <a:endParaRPr lang="en-US" sz="3200" b="1" dirty="0">
              <a:solidFill>
                <a:srgbClr val="F7D33D"/>
              </a:solidFill>
              <a:latin typeface="Verdana Pro"/>
              <a:ea typeface="Open Sans"/>
              <a:cs typeface="Open Sans"/>
            </a:endParaRPr>
          </a:p>
          <a:p>
            <a:pPr>
              <a:lnSpc>
                <a:spcPts val="4300"/>
              </a:lnSpc>
            </a:pPr>
            <a:r>
              <a:rPr lang="en-IE" sz="3200" b="1" dirty="0">
                <a:solidFill>
                  <a:srgbClr val="F7D33D"/>
                </a:solidFill>
                <a:latin typeface="Verdana Pro"/>
              </a:rPr>
              <a:t>Cancer Conference </a:t>
            </a:r>
          </a:p>
          <a:p>
            <a:pPr>
              <a:lnSpc>
                <a:spcPts val="4300"/>
              </a:lnSpc>
            </a:pPr>
            <a:r>
              <a:rPr lang="en-IE" sz="3200" b="1" dirty="0">
                <a:solidFill>
                  <a:srgbClr val="F7D33D"/>
                </a:solidFill>
                <a:latin typeface="Verdana Pro"/>
              </a:rPr>
              <a:t>20</a:t>
            </a:r>
            <a:r>
              <a:rPr lang="en-IE" sz="3200" b="1" baseline="30000" dirty="0">
                <a:solidFill>
                  <a:srgbClr val="F7D33D"/>
                </a:solidFill>
                <a:latin typeface="Verdana Pro"/>
              </a:rPr>
              <a:t>th</a:t>
            </a:r>
            <a:r>
              <a:rPr lang="en-IE" sz="3200" b="1" dirty="0">
                <a:solidFill>
                  <a:srgbClr val="F7D33D"/>
                </a:solidFill>
                <a:latin typeface="Verdana Pro"/>
              </a:rPr>
              <a:t> May 2027</a:t>
            </a:r>
            <a:endParaRPr lang="en-US" sz="3200" b="1" dirty="0">
              <a:solidFill>
                <a:srgbClr val="F7D33D"/>
              </a:solidFill>
              <a:latin typeface="Verdana Pro"/>
              <a:ea typeface="Open Sans"/>
              <a:cs typeface="Open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DE244BF-1391-355C-2C78-454503F43045}"/>
              </a:ext>
            </a:extLst>
          </p:cNvPr>
          <p:cNvSpPr/>
          <p:nvPr/>
        </p:nvSpPr>
        <p:spPr>
          <a:xfrm>
            <a:off x="175324" y="2335666"/>
            <a:ext cx="11393742" cy="5571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4300"/>
              </a:lnSpc>
            </a:pPr>
            <a:r>
              <a:rPr lang="en-IE" sz="5400" b="1" dirty="0">
                <a:solidFill>
                  <a:srgbClr val="2C6A73"/>
                </a:solidFill>
                <a:latin typeface="Verdana Pro"/>
              </a:rPr>
              <a:t>From Bench to Bedside:</a:t>
            </a:r>
          </a:p>
        </p:txBody>
      </p:sp>
    </p:spTree>
    <p:extLst>
      <p:ext uri="{BB962C8B-B14F-4D97-AF65-F5344CB8AC3E}">
        <p14:creationId xmlns:p14="http://schemas.microsoft.com/office/powerpoint/2010/main" val="111881312"/>
      </p:ext>
    </p:extLst>
  </p:cSld>
  <p:clrMapOvr>
    <a:masterClrMapping/>
  </p:clrMapOvr>
</p:sld>
</file>

<file path=ppt/theme/theme1.xml><?xml version="1.0" encoding="utf-8"?>
<a:theme xmlns:a="http://schemas.openxmlformats.org/drawingml/2006/main" name="B&amp;D-Powerpoint Template_16x9">
  <a:themeElements>
    <a:clrScheme name="Balance Color">
      <a:dk1>
        <a:srgbClr val="1F1F1F"/>
      </a:dk1>
      <a:lt1>
        <a:srgbClr val="FFFFFF"/>
      </a:lt1>
      <a:dk2>
        <a:srgbClr val="202020"/>
      </a:dk2>
      <a:lt2>
        <a:srgbClr val="FFFFFF"/>
      </a:lt2>
      <a:accent1>
        <a:srgbClr val="FE1C1D"/>
      </a:accent1>
      <a:accent2>
        <a:srgbClr val="FF5757"/>
      </a:accent2>
      <a:accent3>
        <a:srgbClr val="C9D2FD"/>
      </a:accent3>
      <a:accent4>
        <a:srgbClr val="5E78FA"/>
      </a:accent4>
      <a:accent5>
        <a:srgbClr val="0420AB"/>
      </a:accent5>
      <a:accent6>
        <a:srgbClr val="021572"/>
      </a:accent6>
      <a:hlink>
        <a:srgbClr val="FF5757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30b18d-977a-4d38-9ee6-6d8729f215e0">
      <Terms xmlns="http://schemas.microsoft.com/office/infopath/2007/PartnerControls"/>
    </lcf76f155ced4ddcb4097134ff3c332f>
    <TaxCatchAll xmlns="95a19614-0338-48ca-882f-f604a8fb26e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7DB93F7FDEAD42946B59F92805A287" ma:contentTypeVersion="12" ma:contentTypeDescription="Create a new document." ma:contentTypeScope="" ma:versionID="61603a3a326f31ad3a39bbee80c59266">
  <xsd:schema xmlns:xsd="http://www.w3.org/2001/XMLSchema" xmlns:xs="http://www.w3.org/2001/XMLSchema" xmlns:p="http://schemas.microsoft.com/office/2006/metadata/properties" xmlns:ns2="3c30b18d-977a-4d38-9ee6-6d8729f215e0" xmlns:ns3="95a19614-0338-48ca-882f-f604a8fb26e5" targetNamespace="http://schemas.microsoft.com/office/2006/metadata/properties" ma:root="true" ma:fieldsID="bdf31494c4c25ea1a9d1e27e43c6aea8" ns2:_="" ns3:_="">
    <xsd:import namespace="3c30b18d-977a-4d38-9ee6-6d8729f215e0"/>
    <xsd:import namespace="95a19614-0338-48ca-882f-f604a8fb26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0b18d-977a-4d38-9ee6-6d8729f215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ee87a07-f0e7-43ff-b4f3-266752dd8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a19614-0338-48ca-882f-f604a8fb26e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8aa0003-bd35-431b-b820-0b8100988a95}" ma:internalName="TaxCatchAll" ma:showField="CatchAllData" ma:web="95a19614-0338-48ca-882f-f604a8fb26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8AC50C-D6A0-44E6-929B-DE698A304C63}">
  <ds:schemaRefs>
    <ds:schemaRef ds:uri="http://purl.org/dc/elements/1.1/"/>
    <ds:schemaRef ds:uri="http://schemas.microsoft.com/office/infopath/2007/PartnerControls"/>
    <ds:schemaRef ds:uri="3c30b18d-977a-4d38-9ee6-6d8729f215e0"/>
    <ds:schemaRef ds:uri="http://purl.org/dc/terms/"/>
    <ds:schemaRef ds:uri="95a19614-0338-48ca-882f-f604a8fb26e5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24173FE-861B-4F03-A59C-3FDD327936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1FB63F-6C8D-4AA8-8B93-15BC0D6228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30b18d-977a-4d38-9ee6-6d8729f215e0"/>
    <ds:schemaRef ds:uri="95a19614-0338-48ca-882f-f604a8fb26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17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Calibri</vt:lpstr>
      <vt:lpstr>Calibri Light</vt:lpstr>
      <vt:lpstr>Lexend Light</vt:lpstr>
      <vt:lpstr>Lexend Medium</vt:lpstr>
      <vt:lpstr>Lexend SemiBold</vt:lpstr>
      <vt:lpstr>Montserrat Light</vt:lpstr>
      <vt:lpstr>Open Sans</vt:lpstr>
      <vt:lpstr>Source Sans Pro</vt:lpstr>
      <vt:lpstr>Verdana Pro</vt:lpstr>
      <vt:lpstr>B&amp;D-Powerpoint Template_16x9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Dublin_Design</dc:creator>
  <cp:lastModifiedBy>Emma Fitzpatrick</cp:lastModifiedBy>
  <cp:revision>341</cp:revision>
  <cp:lastPrinted>2017-03-09T03:48:56Z</cp:lastPrinted>
  <dcterms:created xsi:type="dcterms:W3CDTF">2016-11-10T06:07:03Z</dcterms:created>
  <dcterms:modified xsi:type="dcterms:W3CDTF">2026-06-03T13:59:35Z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0x010100897DB93F7FDEAD42946B59F92805A287</vt:lpwstr>
  </property>
  <property fmtid="{D5CDD505-2E9C-101B-9397-08002B2CF9AE}" pid="3" name="MediaServiceImageTags">
    <vt:lpwstr/>
  </property>
</Properties>
</file>